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notesMasterIdLst>
    <p:notesMasterId r:id="rId18"/>
  </p:notesMasterIdLst>
  <p:sldIdLst>
    <p:sldId id="278" r:id="rId7"/>
    <p:sldId id="293" r:id="rId8"/>
    <p:sldId id="294" r:id="rId9"/>
    <p:sldId id="284" r:id="rId10"/>
    <p:sldId id="279" r:id="rId11"/>
    <p:sldId id="304" r:id="rId12"/>
    <p:sldId id="280" r:id="rId13"/>
    <p:sldId id="303" r:id="rId14"/>
    <p:sldId id="301" r:id="rId15"/>
    <p:sldId id="302" r:id="rId16"/>
    <p:sldId id="295" r:id="rId17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5F16E-18D2-4CFB-A7AF-8DA780E1AD23}" v="27" dt="2020-09-02T13:46:55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56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F5C5F16E-18D2-4CFB-A7AF-8DA780E1AD23}"/>
    <pc:docChg chg="custSel delSld modSld sldOrd">
      <pc:chgData name="Selten, LLM (Liene)" userId="b8fe06bb-7cfa-4f96-b8a0-f4e7fbc49ef5" providerId="ADAL" clId="{F5C5F16E-18D2-4CFB-A7AF-8DA780E1AD23}" dt="2020-09-02T13:47:28.642" v="518" actId="20577"/>
      <pc:docMkLst>
        <pc:docMk/>
      </pc:docMkLst>
      <pc:sldChg chg="del">
        <pc:chgData name="Selten, LLM (Liene)" userId="b8fe06bb-7cfa-4f96-b8a0-f4e7fbc49ef5" providerId="ADAL" clId="{F5C5F16E-18D2-4CFB-A7AF-8DA780E1AD23}" dt="2020-09-02T12:59:38.054" v="0" actId="47"/>
        <pc:sldMkLst>
          <pc:docMk/>
          <pc:sldMk cId="2776987195" sldId="261"/>
        </pc:sldMkLst>
      </pc:sldChg>
      <pc:sldChg chg="del">
        <pc:chgData name="Selten, LLM (Liene)" userId="b8fe06bb-7cfa-4f96-b8a0-f4e7fbc49ef5" providerId="ADAL" clId="{F5C5F16E-18D2-4CFB-A7AF-8DA780E1AD23}" dt="2020-09-02T12:59:38.628" v="1" actId="47"/>
        <pc:sldMkLst>
          <pc:docMk/>
          <pc:sldMk cId="3896318775" sldId="267"/>
        </pc:sldMkLst>
      </pc:sldChg>
      <pc:sldChg chg="del">
        <pc:chgData name="Selten, LLM (Liene)" userId="b8fe06bb-7cfa-4f96-b8a0-f4e7fbc49ef5" providerId="ADAL" clId="{F5C5F16E-18D2-4CFB-A7AF-8DA780E1AD23}" dt="2020-09-02T12:59:39.277" v="4" actId="47"/>
        <pc:sldMkLst>
          <pc:docMk/>
          <pc:sldMk cId="2857257059" sldId="268"/>
        </pc:sldMkLst>
      </pc:sldChg>
      <pc:sldChg chg="del">
        <pc:chgData name="Selten, LLM (Liene)" userId="b8fe06bb-7cfa-4f96-b8a0-f4e7fbc49ef5" providerId="ADAL" clId="{F5C5F16E-18D2-4CFB-A7AF-8DA780E1AD23}" dt="2020-09-02T12:59:39.704" v="6" actId="47"/>
        <pc:sldMkLst>
          <pc:docMk/>
          <pc:sldMk cId="2348664044" sldId="270"/>
        </pc:sldMkLst>
      </pc:sldChg>
      <pc:sldChg chg="del">
        <pc:chgData name="Selten, LLM (Liene)" userId="b8fe06bb-7cfa-4f96-b8a0-f4e7fbc49ef5" providerId="ADAL" clId="{F5C5F16E-18D2-4CFB-A7AF-8DA780E1AD23}" dt="2020-09-02T12:59:39.934" v="7" actId="47"/>
        <pc:sldMkLst>
          <pc:docMk/>
          <pc:sldMk cId="3215442427" sldId="271"/>
        </pc:sldMkLst>
      </pc:sldChg>
      <pc:sldChg chg="del">
        <pc:chgData name="Selten, LLM (Liene)" userId="b8fe06bb-7cfa-4f96-b8a0-f4e7fbc49ef5" providerId="ADAL" clId="{F5C5F16E-18D2-4CFB-A7AF-8DA780E1AD23}" dt="2020-09-02T12:59:40.610" v="8" actId="47"/>
        <pc:sldMkLst>
          <pc:docMk/>
          <pc:sldMk cId="1028491354" sldId="272"/>
        </pc:sldMkLst>
      </pc:sldChg>
      <pc:sldChg chg="del">
        <pc:chgData name="Selten, LLM (Liene)" userId="b8fe06bb-7cfa-4f96-b8a0-f4e7fbc49ef5" providerId="ADAL" clId="{F5C5F16E-18D2-4CFB-A7AF-8DA780E1AD23}" dt="2020-09-02T12:59:40.918" v="9" actId="47"/>
        <pc:sldMkLst>
          <pc:docMk/>
          <pc:sldMk cId="1911712194" sldId="274"/>
        </pc:sldMkLst>
      </pc:sldChg>
      <pc:sldChg chg="del">
        <pc:chgData name="Selten, LLM (Liene)" userId="b8fe06bb-7cfa-4f96-b8a0-f4e7fbc49ef5" providerId="ADAL" clId="{F5C5F16E-18D2-4CFB-A7AF-8DA780E1AD23}" dt="2020-09-02T12:59:41.732" v="10" actId="47"/>
        <pc:sldMkLst>
          <pc:docMk/>
          <pc:sldMk cId="2367557141" sldId="275"/>
        </pc:sldMkLst>
      </pc:sldChg>
      <pc:sldChg chg="del">
        <pc:chgData name="Selten, LLM (Liene)" userId="b8fe06bb-7cfa-4f96-b8a0-f4e7fbc49ef5" providerId="ADAL" clId="{F5C5F16E-18D2-4CFB-A7AF-8DA780E1AD23}" dt="2020-09-02T12:59:42.875" v="12" actId="47"/>
        <pc:sldMkLst>
          <pc:docMk/>
          <pc:sldMk cId="3606242590" sldId="276"/>
        </pc:sldMkLst>
      </pc:sldChg>
      <pc:sldChg chg="addSp delSp modSp mod">
        <pc:chgData name="Selten, LLM (Liene)" userId="b8fe06bb-7cfa-4f96-b8a0-f4e7fbc49ef5" providerId="ADAL" clId="{F5C5F16E-18D2-4CFB-A7AF-8DA780E1AD23}" dt="2020-09-02T13:34:41.121" v="281" actId="22"/>
        <pc:sldMkLst>
          <pc:docMk/>
          <pc:sldMk cId="454102489" sldId="278"/>
        </pc:sldMkLst>
        <pc:spChg chg="del">
          <ac:chgData name="Selten, LLM (Liene)" userId="b8fe06bb-7cfa-4f96-b8a0-f4e7fbc49ef5" providerId="ADAL" clId="{F5C5F16E-18D2-4CFB-A7AF-8DA780E1AD23}" dt="2020-09-02T12:59:46.825" v="13" actId="478"/>
          <ac:spMkLst>
            <pc:docMk/>
            <pc:sldMk cId="454102489" sldId="278"/>
            <ac:spMk id="2" creationId="{00000000-0000-0000-0000-000000000000}"/>
          </ac:spMkLst>
        </pc:spChg>
        <pc:spChg chg="mod">
          <ac:chgData name="Selten, LLM (Liene)" userId="b8fe06bb-7cfa-4f96-b8a0-f4e7fbc49ef5" providerId="ADAL" clId="{F5C5F16E-18D2-4CFB-A7AF-8DA780E1AD23}" dt="2020-09-02T12:59:50.674" v="15" actId="1076"/>
          <ac:spMkLst>
            <pc:docMk/>
            <pc:sldMk cId="454102489" sldId="278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F5C5F16E-18D2-4CFB-A7AF-8DA780E1AD23}" dt="2020-09-02T12:59:48.388" v="14" actId="478"/>
          <ac:spMkLst>
            <pc:docMk/>
            <pc:sldMk cId="454102489" sldId="278"/>
            <ac:spMk id="5" creationId="{B3E7DB57-B9BB-4FD8-8622-1F43BC7CDDEA}"/>
          </ac:spMkLst>
        </pc:spChg>
        <pc:picChg chg="add">
          <ac:chgData name="Selten, LLM (Liene)" userId="b8fe06bb-7cfa-4f96-b8a0-f4e7fbc49ef5" providerId="ADAL" clId="{F5C5F16E-18D2-4CFB-A7AF-8DA780E1AD23}" dt="2020-09-02T13:34:41.121" v="281" actId="22"/>
          <ac:picMkLst>
            <pc:docMk/>
            <pc:sldMk cId="454102489" sldId="278"/>
            <ac:picMk id="2" creationId="{CED64047-56D0-4190-858C-910384F8A629}"/>
          </ac:picMkLst>
        </pc:picChg>
      </pc:sldChg>
      <pc:sldChg chg="addSp delSp modSp mod modAnim">
        <pc:chgData name="Selten, LLM (Liene)" userId="b8fe06bb-7cfa-4f96-b8a0-f4e7fbc49ef5" providerId="ADAL" clId="{F5C5F16E-18D2-4CFB-A7AF-8DA780E1AD23}" dt="2020-09-02T13:40:08.561" v="315" actId="478"/>
        <pc:sldMkLst>
          <pc:docMk/>
          <pc:sldMk cId="1992151583" sldId="279"/>
        </pc:sldMkLst>
        <pc:spChg chg="mod">
          <ac:chgData name="Selten, LLM (Liene)" userId="b8fe06bb-7cfa-4f96-b8a0-f4e7fbc49ef5" providerId="ADAL" clId="{F5C5F16E-18D2-4CFB-A7AF-8DA780E1AD23}" dt="2020-09-02T13:32:42.132" v="274"/>
          <ac:spMkLst>
            <pc:docMk/>
            <pc:sldMk cId="1992151583" sldId="279"/>
            <ac:spMk id="2" creationId="{00000000-0000-0000-0000-000000000000}"/>
          </ac:spMkLst>
        </pc:spChg>
        <pc:spChg chg="add mod">
          <ac:chgData name="Selten, LLM (Liene)" userId="b8fe06bb-7cfa-4f96-b8a0-f4e7fbc49ef5" providerId="ADAL" clId="{F5C5F16E-18D2-4CFB-A7AF-8DA780E1AD23}" dt="2020-09-02T13:35:12.217" v="285" actId="1076"/>
          <ac:spMkLst>
            <pc:docMk/>
            <pc:sldMk cId="1992151583" sldId="279"/>
            <ac:spMk id="3" creationId="{7884579D-094F-47BD-9631-225D813F1681}"/>
          </ac:spMkLst>
        </pc:spChg>
        <pc:spChg chg="mod">
          <ac:chgData name="Selten, LLM (Liene)" userId="b8fe06bb-7cfa-4f96-b8a0-f4e7fbc49ef5" providerId="ADAL" clId="{F5C5F16E-18D2-4CFB-A7AF-8DA780E1AD23}" dt="2020-09-02T13:35:44.330" v="291" actId="1076"/>
          <ac:spMkLst>
            <pc:docMk/>
            <pc:sldMk cId="1992151583" sldId="279"/>
            <ac:spMk id="8" creationId="{00000000-0000-0000-0000-000000000000}"/>
          </ac:spMkLst>
        </pc:spChg>
        <pc:picChg chg="add">
          <ac:chgData name="Selten, LLM (Liene)" userId="b8fe06bb-7cfa-4f96-b8a0-f4e7fbc49ef5" providerId="ADAL" clId="{F5C5F16E-18D2-4CFB-A7AF-8DA780E1AD23}" dt="2020-09-02T13:34:15.970" v="279" actId="22"/>
          <ac:picMkLst>
            <pc:docMk/>
            <pc:sldMk cId="1992151583" sldId="279"/>
            <ac:picMk id="5" creationId="{867A101F-CF35-494A-B69B-69B35C8862E7}"/>
          </ac:picMkLst>
        </pc:picChg>
        <pc:picChg chg="add del">
          <ac:chgData name="Selten, LLM (Liene)" userId="b8fe06bb-7cfa-4f96-b8a0-f4e7fbc49ef5" providerId="ADAL" clId="{F5C5F16E-18D2-4CFB-A7AF-8DA780E1AD23}" dt="2020-09-02T13:40:08.561" v="315" actId="478"/>
          <ac:picMkLst>
            <pc:docMk/>
            <pc:sldMk cId="1992151583" sldId="279"/>
            <ac:picMk id="6" creationId="{7341B6F3-7A57-4080-9D37-184F4E9508A9}"/>
          </ac:picMkLst>
        </pc:picChg>
        <pc:picChg chg="mod">
          <ac:chgData name="Selten, LLM (Liene)" userId="b8fe06bb-7cfa-4f96-b8a0-f4e7fbc49ef5" providerId="ADAL" clId="{F5C5F16E-18D2-4CFB-A7AF-8DA780E1AD23}" dt="2020-09-02T13:35:46.193" v="292" actId="1076"/>
          <ac:picMkLst>
            <pc:docMk/>
            <pc:sldMk cId="1992151583" sldId="279"/>
            <ac:picMk id="2050" creationId="{00000000-0000-0000-0000-000000000000}"/>
          </ac:picMkLst>
        </pc:picChg>
      </pc:sldChg>
      <pc:sldChg chg="addSp delSp modSp mod">
        <pc:chgData name="Selten, LLM (Liene)" userId="b8fe06bb-7cfa-4f96-b8a0-f4e7fbc49ef5" providerId="ADAL" clId="{F5C5F16E-18D2-4CFB-A7AF-8DA780E1AD23}" dt="2020-09-02T13:39:04.709" v="302" actId="478"/>
        <pc:sldMkLst>
          <pc:docMk/>
          <pc:sldMk cId="133270875" sldId="280"/>
        </pc:sldMkLst>
        <pc:spChg chg="mod">
          <ac:chgData name="Selten, LLM (Liene)" userId="b8fe06bb-7cfa-4f96-b8a0-f4e7fbc49ef5" providerId="ADAL" clId="{F5C5F16E-18D2-4CFB-A7AF-8DA780E1AD23}" dt="2020-09-02T13:37:29.946" v="300" actId="5793"/>
          <ac:spMkLst>
            <pc:docMk/>
            <pc:sldMk cId="133270875" sldId="280"/>
            <ac:spMk id="3" creationId="{00000000-0000-0000-0000-000000000000}"/>
          </ac:spMkLst>
        </pc:spChg>
        <pc:spChg chg="mod">
          <ac:chgData name="Selten, LLM (Liene)" userId="b8fe06bb-7cfa-4f96-b8a0-f4e7fbc49ef5" providerId="ADAL" clId="{F5C5F16E-18D2-4CFB-A7AF-8DA780E1AD23}" dt="2020-09-02T13:36:09.011" v="297" actId="14100"/>
          <ac:spMkLst>
            <pc:docMk/>
            <pc:sldMk cId="133270875" sldId="280"/>
            <ac:spMk id="8" creationId="{BEF483F9-B78F-4D63-BAC0-8A6E75D231B7}"/>
          </ac:spMkLst>
        </pc:spChg>
        <pc:spChg chg="mod">
          <ac:chgData name="Selten, LLM (Liene)" userId="b8fe06bb-7cfa-4f96-b8a0-f4e7fbc49ef5" providerId="ADAL" clId="{F5C5F16E-18D2-4CFB-A7AF-8DA780E1AD23}" dt="2020-09-02T13:32:24.099" v="270" actId="20577"/>
          <ac:spMkLst>
            <pc:docMk/>
            <pc:sldMk cId="133270875" sldId="280"/>
            <ac:spMk id="10" creationId="{667969FB-4260-44CC-8C74-20218EB5DDCF}"/>
          </ac:spMkLst>
        </pc:spChg>
        <pc:picChg chg="add">
          <ac:chgData name="Selten, LLM (Liene)" userId="b8fe06bb-7cfa-4f96-b8a0-f4e7fbc49ef5" providerId="ADAL" clId="{F5C5F16E-18D2-4CFB-A7AF-8DA780E1AD23}" dt="2020-09-02T13:34:13.859" v="278" actId="22"/>
          <ac:picMkLst>
            <pc:docMk/>
            <pc:sldMk cId="133270875" sldId="280"/>
            <ac:picMk id="2" creationId="{A76A8F3C-22A4-41D3-B97C-F360DB3F5975}"/>
          </ac:picMkLst>
        </pc:picChg>
        <pc:picChg chg="add del mod">
          <ac:chgData name="Selten, LLM (Liene)" userId="b8fe06bb-7cfa-4f96-b8a0-f4e7fbc49ef5" providerId="ADAL" clId="{F5C5F16E-18D2-4CFB-A7AF-8DA780E1AD23}" dt="2020-09-02T13:39:04.709" v="302" actId="478"/>
          <ac:picMkLst>
            <pc:docMk/>
            <pc:sldMk cId="133270875" sldId="280"/>
            <ac:picMk id="9" creationId="{26CACF6B-5AA9-400E-A1BB-B014AFE3DC2B}"/>
          </ac:picMkLst>
        </pc:picChg>
      </pc:sldChg>
      <pc:sldChg chg="del">
        <pc:chgData name="Selten, LLM (Liene)" userId="b8fe06bb-7cfa-4f96-b8a0-f4e7fbc49ef5" providerId="ADAL" clId="{F5C5F16E-18D2-4CFB-A7AF-8DA780E1AD23}" dt="2020-09-02T12:59:38.836" v="2" actId="47"/>
        <pc:sldMkLst>
          <pc:docMk/>
          <pc:sldMk cId="3896318775" sldId="281"/>
        </pc:sldMkLst>
      </pc:sldChg>
      <pc:sldChg chg="del">
        <pc:chgData name="Selten, LLM (Liene)" userId="b8fe06bb-7cfa-4f96-b8a0-f4e7fbc49ef5" providerId="ADAL" clId="{F5C5F16E-18D2-4CFB-A7AF-8DA780E1AD23}" dt="2020-09-02T12:59:39.490" v="5" actId="47"/>
        <pc:sldMkLst>
          <pc:docMk/>
          <pc:sldMk cId="2857257059" sldId="282"/>
        </pc:sldMkLst>
      </pc:sldChg>
      <pc:sldChg chg="del">
        <pc:chgData name="Selten, LLM (Liene)" userId="b8fe06bb-7cfa-4f96-b8a0-f4e7fbc49ef5" providerId="ADAL" clId="{F5C5F16E-18D2-4CFB-A7AF-8DA780E1AD23}" dt="2020-09-02T12:59:42.272" v="11" actId="47"/>
        <pc:sldMkLst>
          <pc:docMk/>
          <pc:sldMk cId="3606242590" sldId="283"/>
        </pc:sldMkLst>
      </pc:sldChg>
      <pc:sldChg chg="addSp modSp mod">
        <pc:chgData name="Selten, LLM (Liene)" userId="b8fe06bb-7cfa-4f96-b8a0-f4e7fbc49ef5" providerId="ADAL" clId="{F5C5F16E-18D2-4CFB-A7AF-8DA780E1AD23}" dt="2020-09-02T13:35:05.977" v="284" actId="14100"/>
        <pc:sldMkLst>
          <pc:docMk/>
          <pc:sldMk cId="1992151583" sldId="284"/>
        </pc:sldMkLst>
        <pc:spChg chg="mod">
          <ac:chgData name="Selten, LLM (Liene)" userId="b8fe06bb-7cfa-4f96-b8a0-f4e7fbc49ef5" providerId="ADAL" clId="{F5C5F16E-18D2-4CFB-A7AF-8DA780E1AD23}" dt="2020-09-02T13:32:45.603" v="275"/>
          <ac:spMkLst>
            <pc:docMk/>
            <pc:sldMk cId="1992151583" sldId="284"/>
            <ac:spMk id="2" creationId="{00000000-0000-0000-0000-000000000000}"/>
          </ac:spMkLst>
        </pc:spChg>
        <pc:spChg chg="mod">
          <ac:chgData name="Selten, LLM (Liene)" userId="b8fe06bb-7cfa-4f96-b8a0-f4e7fbc49ef5" providerId="ADAL" clId="{F5C5F16E-18D2-4CFB-A7AF-8DA780E1AD23}" dt="2020-09-02T13:35:00.658" v="282" actId="1076"/>
          <ac:spMkLst>
            <pc:docMk/>
            <pc:sldMk cId="1992151583" sldId="284"/>
            <ac:spMk id="3" creationId="{00000000-0000-0000-0000-000000000000}"/>
          </ac:spMkLst>
        </pc:spChg>
        <pc:picChg chg="add">
          <ac:chgData name="Selten, LLM (Liene)" userId="b8fe06bb-7cfa-4f96-b8a0-f4e7fbc49ef5" providerId="ADAL" clId="{F5C5F16E-18D2-4CFB-A7AF-8DA780E1AD23}" dt="2020-09-02T13:34:17.498" v="280" actId="22"/>
          <ac:picMkLst>
            <pc:docMk/>
            <pc:sldMk cId="1992151583" sldId="284"/>
            <ac:picMk id="5" creationId="{FEA28CF9-53AA-449B-9DB2-25D3E5345778}"/>
          </ac:picMkLst>
        </pc:picChg>
        <pc:picChg chg="mod">
          <ac:chgData name="Selten, LLM (Liene)" userId="b8fe06bb-7cfa-4f96-b8a0-f4e7fbc49ef5" providerId="ADAL" clId="{F5C5F16E-18D2-4CFB-A7AF-8DA780E1AD23}" dt="2020-09-02T13:35:05.977" v="284" actId="14100"/>
          <ac:picMkLst>
            <pc:docMk/>
            <pc:sldMk cId="1992151583" sldId="284"/>
            <ac:picMk id="9" creationId="{00000000-0000-0000-0000-000000000000}"/>
          </ac:picMkLst>
        </pc:picChg>
      </pc:sldChg>
      <pc:sldChg chg="del">
        <pc:chgData name="Selten, LLM (Liene)" userId="b8fe06bb-7cfa-4f96-b8a0-f4e7fbc49ef5" providerId="ADAL" clId="{F5C5F16E-18D2-4CFB-A7AF-8DA780E1AD23}" dt="2020-09-02T12:59:39.072" v="3" actId="47"/>
        <pc:sldMkLst>
          <pc:docMk/>
          <pc:sldMk cId="1479673602" sldId="285"/>
        </pc:sldMkLst>
      </pc:sldChg>
      <pc:sldChg chg="modSp mod ord">
        <pc:chgData name="Selten, LLM (Liene)" userId="b8fe06bb-7cfa-4f96-b8a0-f4e7fbc49ef5" providerId="ADAL" clId="{F5C5F16E-18D2-4CFB-A7AF-8DA780E1AD23}" dt="2020-09-02T13:32:54.162" v="277"/>
        <pc:sldMkLst>
          <pc:docMk/>
          <pc:sldMk cId="517348989" sldId="293"/>
        </pc:sldMkLst>
        <pc:spChg chg="mod">
          <ac:chgData name="Selten, LLM (Liene)" userId="b8fe06bb-7cfa-4f96-b8a0-f4e7fbc49ef5" providerId="ADAL" clId="{F5C5F16E-18D2-4CFB-A7AF-8DA780E1AD23}" dt="2020-09-02T13:32:54.162" v="277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F5C5F16E-18D2-4CFB-A7AF-8DA780E1AD23}" dt="2020-09-02T13:29:44.003" v="22" actId="20577"/>
          <ac:spMkLst>
            <pc:docMk/>
            <pc:sldMk cId="517348989" sldId="293"/>
            <ac:spMk id="3" creationId="{C0A6DC22-B8DE-4B01-9E6D-97957545F232}"/>
          </ac:spMkLst>
        </pc:spChg>
      </pc:sldChg>
      <pc:sldChg chg="modSp mod">
        <pc:chgData name="Selten, LLM (Liene)" userId="b8fe06bb-7cfa-4f96-b8a0-f4e7fbc49ef5" providerId="ADAL" clId="{F5C5F16E-18D2-4CFB-A7AF-8DA780E1AD23}" dt="2020-09-02T13:32:49.746" v="276"/>
        <pc:sldMkLst>
          <pc:docMk/>
          <pc:sldMk cId="1249810976" sldId="294"/>
        </pc:sldMkLst>
        <pc:spChg chg="mod">
          <ac:chgData name="Selten, LLM (Liene)" userId="b8fe06bb-7cfa-4f96-b8a0-f4e7fbc49ef5" providerId="ADAL" clId="{F5C5F16E-18D2-4CFB-A7AF-8DA780E1AD23}" dt="2020-09-02T13:32:49.746" v="276"/>
          <ac:spMkLst>
            <pc:docMk/>
            <pc:sldMk cId="1249810976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F5C5F16E-18D2-4CFB-A7AF-8DA780E1AD23}" dt="2020-09-02T13:31:40.969" v="245" actId="255"/>
          <ac:spMkLst>
            <pc:docMk/>
            <pc:sldMk cId="1249810976" sldId="294"/>
            <ac:spMk id="3" creationId="{C0A6DC22-B8DE-4B01-9E6D-97957545F232}"/>
          </ac:spMkLst>
        </pc:spChg>
      </pc:sldChg>
      <pc:sldChg chg="modSp mod">
        <pc:chgData name="Selten, LLM (Liene)" userId="b8fe06bb-7cfa-4f96-b8a0-f4e7fbc49ef5" providerId="ADAL" clId="{F5C5F16E-18D2-4CFB-A7AF-8DA780E1AD23}" dt="2020-09-02T13:47:28.642" v="518" actId="20577"/>
        <pc:sldMkLst>
          <pc:docMk/>
          <pc:sldMk cId="1131174077" sldId="295"/>
        </pc:sldMkLst>
        <pc:spChg chg="mod">
          <ac:chgData name="Selten, LLM (Liene)" userId="b8fe06bb-7cfa-4f96-b8a0-f4e7fbc49ef5" providerId="ADAL" clId="{F5C5F16E-18D2-4CFB-A7AF-8DA780E1AD23}" dt="2020-09-02T13:32:37.460" v="273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F5C5F16E-18D2-4CFB-A7AF-8DA780E1AD23}" dt="2020-09-02T13:47:28.642" v="518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delSp modSp mod delAnim modAnim">
        <pc:chgData name="Selten, LLM (Liene)" userId="b8fe06bb-7cfa-4f96-b8a0-f4e7fbc49ef5" providerId="ADAL" clId="{F5C5F16E-18D2-4CFB-A7AF-8DA780E1AD23}" dt="2020-09-02T13:45:26.145" v="380" actId="1076"/>
        <pc:sldMkLst>
          <pc:docMk/>
          <pc:sldMk cId="1330286441" sldId="301"/>
        </pc:sldMkLst>
        <pc:spChg chg="mod">
          <ac:chgData name="Selten, LLM (Liene)" userId="b8fe06bb-7cfa-4f96-b8a0-f4e7fbc49ef5" providerId="ADAL" clId="{F5C5F16E-18D2-4CFB-A7AF-8DA780E1AD23}" dt="2020-09-02T13:32:29.634" v="271"/>
          <ac:spMkLst>
            <pc:docMk/>
            <pc:sldMk cId="1330286441" sldId="301"/>
            <ac:spMk id="2" creationId="{00000000-0000-0000-0000-000000000000}"/>
          </ac:spMkLst>
        </pc:spChg>
        <pc:picChg chg="add mod">
          <ac:chgData name="Selten, LLM (Liene)" userId="b8fe06bb-7cfa-4f96-b8a0-f4e7fbc49ef5" providerId="ADAL" clId="{F5C5F16E-18D2-4CFB-A7AF-8DA780E1AD23}" dt="2020-09-02T13:45:09.025" v="374" actId="1076"/>
          <ac:picMkLst>
            <pc:docMk/>
            <pc:sldMk cId="1330286441" sldId="301"/>
            <ac:picMk id="5" creationId="{8BC3D6C9-1308-4732-AC05-D24E29AF6013}"/>
          </ac:picMkLst>
        </pc:picChg>
        <pc:picChg chg="del">
          <ac:chgData name="Selten, LLM (Liene)" userId="b8fe06bb-7cfa-4f96-b8a0-f4e7fbc49ef5" providerId="ADAL" clId="{F5C5F16E-18D2-4CFB-A7AF-8DA780E1AD23}" dt="2020-09-02T13:31:58.083" v="246" actId="478"/>
          <ac:picMkLst>
            <pc:docMk/>
            <pc:sldMk cId="1330286441" sldId="301"/>
            <ac:picMk id="6" creationId="{33B758A0-FF41-4E8A-812B-11793A355559}"/>
          </ac:picMkLst>
        </pc:picChg>
        <pc:picChg chg="add mod">
          <ac:chgData name="Selten, LLM (Liene)" userId="b8fe06bb-7cfa-4f96-b8a0-f4e7fbc49ef5" providerId="ADAL" clId="{F5C5F16E-18D2-4CFB-A7AF-8DA780E1AD23}" dt="2020-09-02T13:45:11.616" v="375" actId="14100"/>
          <ac:picMkLst>
            <pc:docMk/>
            <pc:sldMk cId="1330286441" sldId="301"/>
            <ac:picMk id="8" creationId="{937F6456-F90F-4660-987D-99267ACBB8DC}"/>
          </ac:picMkLst>
        </pc:picChg>
        <pc:picChg chg="del">
          <ac:chgData name="Selten, LLM (Liene)" userId="b8fe06bb-7cfa-4f96-b8a0-f4e7fbc49ef5" providerId="ADAL" clId="{F5C5F16E-18D2-4CFB-A7AF-8DA780E1AD23}" dt="2020-09-02T13:31:59.730" v="248" actId="478"/>
          <ac:picMkLst>
            <pc:docMk/>
            <pc:sldMk cId="1330286441" sldId="301"/>
            <ac:picMk id="11" creationId="{CF83C533-325E-47EF-9CA5-E73397D495C1}"/>
          </ac:picMkLst>
        </pc:picChg>
        <pc:picChg chg="del">
          <ac:chgData name="Selten, LLM (Liene)" userId="b8fe06bb-7cfa-4f96-b8a0-f4e7fbc49ef5" providerId="ADAL" clId="{F5C5F16E-18D2-4CFB-A7AF-8DA780E1AD23}" dt="2020-09-02T13:32:00.618" v="249" actId="478"/>
          <ac:picMkLst>
            <pc:docMk/>
            <pc:sldMk cId="1330286441" sldId="301"/>
            <ac:picMk id="13" creationId="{96DC44E8-53E0-4EFF-A8B6-50517174427E}"/>
          </ac:picMkLst>
        </pc:picChg>
        <pc:picChg chg="del">
          <ac:chgData name="Selten, LLM (Liene)" userId="b8fe06bb-7cfa-4f96-b8a0-f4e7fbc49ef5" providerId="ADAL" clId="{F5C5F16E-18D2-4CFB-A7AF-8DA780E1AD23}" dt="2020-09-02T13:31:59.104" v="247" actId="478"/>
          <ac:picMkLst>
            <pc:docMk/>
            <pc:sldMk cId="1330286441" sldId="301"/>
            <ac:picMk id="14" creationId="{1FBE7CA0-756E-47E1-B123-397903A365DD}"/>
          </ac:picMkLst>
        </pc:picChg>
        <pc:picChg chg="add mod">
          <ac:chgData name="Selten, LLM (Liene)" userId="b8fe06bb-7cfa-4f96-b8a0-f4e7fbc49ef5" providerId="ADAL" clId="{F5C5F16E-18D2-4CFB-A7AF-8DA780E1AD23}" dt="2020-09-02T13:45:26.145" v="380" actId="1076"/>
          <ac:picMkLst>
            <pc:docMk/>
            <pc:sldMk cId="1330286441" sldId="301"/>
            <ac:picMk id="15" creationId="{E93150D9-5803-4960-9560-2B0700FF2403}"/>
          </ac:picMkLst>
        </pc:picChg>
      </pc:sldChg>
      <pc:sldChg chg="addSp modSp mod modAnim">
        <pc:chgData name="Selten, LLM (Liene)" userId="b8fe06bb-7cfa-4f96-b8a0-f4e7fbc49ef5" providerId="ADAL" clId="{F5C5F16E-18D2-4CFB-A7AF-8DA780E1AD23}" dt="2020-09-02T13:44:24.066" v="364" actId="1076"/>
        <pc:sldMkLst>
          <pc:docMk/>
          <pc:sldMk cId="142875163" sldId="302"/>
        </pc:sldMkLst>
        <pc:spChg chg="mod">
          <ac:chgData name="Selten, LLM (Liene)" userId="b8fe06bb-7cfa-4f96-b8a0-f4e7fbc49ef5" providerId="ADAL" clId="{F5C5F16E-18D2-4CFB-A7AF-8DA780E1AD23}" dt="2020-09-02T13:32:33.233" v="272"/>
          <ac:spMkLst>
            <pc:docMk/>
            <pc:sldMk cId="142875163" sldId="302"/>
            <ac:spMk id="2" creationId="{00000000-0000-0000-0000-000000000000}"/>
          </ac:spMkLst>
        </pc:spChg>
        <pc:picChg chg="add mod">
          <ac:chgData name="Selten, LLM (Liene)" userId="b8fe06bb-7cfa-4f96-b8a0-f4e7fbc49ef5" providerId="ADAL" clId="{F5C5F16E-18D2-4CFB-A7AF-8DA780E1AD23}" dt="2020-09-02T13:44:13.161" v="360" actId="1076"/>
          <ac:picMkLst>
            <pc:docMk/>
            <pc:sldMk cId="142875163" sldId="302"/>
            <ac:picMk id="5" creationId="{269C88AF-064D-4C69-A0DF-24D97A111E63}"/>
          </ac:picMkLst>
        </pc:picChg>
        <pc:picChg chg="add mod">
          <ac:chgData name="Selten, LLM (Liene)" userId="b8fe06bb-7cfa-4f96-b8a0-f4e7fbc49ef5" providerId="ADAL" clId="{F5C5F16E-18D2-4CFB-A7AF-8DA780E1AD23}" dt="2020-09-02T13:44:24.066" v="364" actId="1076"/>
          <ac:picMkLst>
            <pc:docMk/>
            <pc:sldMk cId="142875163" sldId="302"/>
            <ac:picMk id="8" creationId="{D52BE108-9E13-4E63-AAD8-10A06A2372EC}"/>
          </ac:picMkLst>
        </pc:picChg>
      </pc:sldChg>
      <pc:sldChg chg="addSp delSp modSp mod delAnim modAnim">
        <pc:chgData name="Selten, LLM (Liene)" userId="b8fe06bb-7cfa-4f96-b8a0-f4e7fbc49ef5" providerId="ADAL" clId="{F5C5F16E-18D2-4CFB-A7AF-8DA780E1AD23}" dt="2020-09-02T13:46:55.286" v="514" actId="1076"/>
        <pc:sldMkLst>
          <pc:docMk/>
          <pc:sldMk cId="3673499459" sldId="303"/>
        </pc:sldMkLst>
        <pc:spChg chg="del">
          <ac:chgData name="Selten, LLM (Liene)" userId="b8fe06bb-7cfa-4f96-b8a0-f4e7fbc49ef5" providerId="ADAL" clId="{F5C5F16E-18D2-4CFB-A7AF-8DA780E1AD23}" dt="2020-09-02T13:39:11.035" v="306" actId="478"/>
          <ac:spMkLst>
            <pc:docMk/>
            <pc:sldMk cId="3673499459" sldId="303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F5C5F16E-18D2-4CFB-A7AF-8DA780E1AD23}" dt="2020-09-02T13:39:13.297" v="307" actId="478"/>
          <ac:spMkLst>
            <pc:docMk/>
            <pc:sldMk cId="3673499459" sldId="303"/>
            <ac:spMk id="6" creationId="{AC6EE5FE-0B05-4BB0-A44C-CBF3C11401EC}"/>
          </ac:spMkLst>
        </pc:spChg>
        <pc:spChg chg="del">
          <ac:chgData name="Selten, LLM (Liene)" userId="b8fe06bb-7cfa-4f96-b8a0-f4e7fbc49ef5" providerId="ADAL" clId="{F5C5F16E-18D2-4CFB-A7AF-8DA780E1AD23}" dt="2020-09-02T13:39:14.331" v="308" actId="478"/>
          <ac:spMkLst>
            <pc:docMk/>
            <pc:sldMk cId="3673499459" sldId="303"/>
            <ac:spMk id="8" creationId="{BEF483F9-B78F-4D63-BAC0-8A6E75D231B7}"/>
          </ac:spMkLst>
        </pc:spChg>
        <pc:picChg chg="mod">
          <ac:chgData name="Selten, LLM (Liene)" userId="b8fe06bb-7cfa-4f96-b8a0-f4e7fbc49ef5" providerId="ADAL" clId="{F5C5F16E-18D2-4CFB-A7AF-8DA780E1AD23}" dt="2020-09-02T13:39:27.977" v="313" actId="1076"/>
          <ac:picMkLst>
            <pc:docMk/>
            <pc:sldMk cId="3673499459" sldId="303"/>
            <ac:picMk id="9" creationId="{26CACF6B-5AA9-400E-A1BB-B014AFE3DC2B}"/>
          </ac:picMkLst>
        </pc:picChg>
        <pc:picChg chg="add mod">
          <ac:chgData name="Selten, LLM (Liene)" userId="b8fe06bb-7cfa-4f96-b8a0-f4e7fbc49ef5" providerId="ADAL" clId="{F5C5F16E-18D2-4CFB-A7AF-8DA780E1AD23}" dt="2020-09-02T13:46:55.286" v="514" actId="1076"/>
          <ac:picMkLst>
            <pc:docMk/>
            <pc:sldMk cId="3673499459" sldId="303"/>
            <ac:picMk id="11" creationId="{6779EB42-2EE5-46F2-B69E-5FBF8AEC6AD7}"/>
          </ac:picMkLst>
        </pc:picChg>
        <pc:picChg chg="del">
          <ac:chgData name="Selten, LLM (Liene)" userId="b8fe06bb-7cfa-4f96-b8a0-f4e7fbc49ef5" providerId="ADAL" clId="{F5C5F16E-18D2-4CFB-A7AF-8DA780E1AD23}" dt="2020-09-02T13:39:07.906" v="304" actId="478"/>
          <ac:picMkLst>
            <pc:docMk/>
            <pc:sldMk cId="3673499459" sldId="303"/>
            <ac:picMk id="3074" creationId="{00000000-0000-0000-0000-000000000000}"/>
          </ac:picMkLst>
        </pc:picChg>
      </pc:sldChg>
      <pc:sldChg chg="addSp delSp modSp mod delAnim modAnim">
        <pc:chgData name="Selten, LLM (Liene)" userId="b8fe06bb-7cfa-4f96-b8a0-f4e7fbc49ef5" providerId="ADAL" clId="{F5C5F16E-18D2-4CFB-A7AF-8DA780E1AD23}" dt="2020-09-02T13:43:39.704" v="356"/>
        <pc:sldMkLst>
          <pc:docMk/>
          <pc:sldMk cId="1455801889" sldId="304"/>
        </pc:sldMkLst>
        <pc:spChg chg="del">
          <ac:chgData name="Selten, LLM (Liene)" userId="b8fe06bb-7cfa-4f96-b8a0-f4e7fbc49ef5" providerId="ADAL" clId="{F5C5F16E-18D2-4CFB-A7AF-8DA780E1AD23}" dt="2020-09-02T13:40:12.917" v="318" actId="478"/>
          <ac:spMkLst>
            <pc:docMk/>
            <pc:sldMk cId="1455801889" sldId="304"/>
            <ac:spMk id="3" creationId="{7884579D-094F-47BD-9631-225D813F1681}"/>
          </ac:spMkLst>
        </pc:spChg>
        <pc:spChg chg="del">
          <ac:chgData name="Selten, LLM (Liene)" userId="b8fe06bb-7cfa-4f96-b8a0-f4e7fbc49ef5" providerId="ADAL" clId="{F5C5F16E-18D2-4CFB-A7AF-8DA780E1AD23}" dt="2020-09-02T13:40:14.652" v="319" actId="478"/>
          <ac:spMkLst>
            <pc:docMk/>
            <pc:sldMk cId="1455801889" sldId="304"/>
            <ac:spMk id="8" creationId="{00000000-0000-0000-0000-000000000000}"/>
          </ac:spMkLst>
        </pc:spChg>
        <pc:spChg chg="add mod">
          <ac:chgData name="Selten, LLM (Liene)" userId="b8fe06bb-7cfa-4f96-b8a0-f4e7fbc49ef5" providerId="ADAL" clId="{F5C5F16E-18D2-4CFB-A7AF-8DA780E1AD23}" dt="2020-09-02T13:43:20.760" v="355" actId="1076"/>
          <ac:spMkLst>
            <pc:docMk/>
            <pc:sldMk cId="1455801889" sldId="304"/>
            <ac:spMk id="10" creationId="{2D44EA50-41AB-4456-A49D-064CB872F930}"/>
          </ac:spMkLst>
        </pc:spChg>
        <pc:picChg chg="mod">
          <ac:chgData name="Selten, LLM (Liene)" userId="b8fe06bb-7cfa-4f96-b8a0-f4e7fbc49ef5" providerId="ADAL" clId="{F5C5F16E-18D2-4CFB-A7AF-8DA780E1AD23}" dt="2020-09-02T13:40:25.919" v="324" actId="1076"/>
          <ac:picMkLst>
            <pc:docMk/>
            <pc:sldMk cId="1455801889" sldId="304"/>
            <ac:picMk id="6" creationId="{7341B6F3-7A57-4080-9D37-184F4E9508A9}"/>
          </ac:picMkLst>
        </pc:picChg>
        <pc:picChg chg="del">
          <ac:chgData name="Selten, LLM (Liene)" userId="b8fe06bb-7cfa-4f96-b8a0-f4e7fbc49ef5" providerId="ADAL" clId="{F5C5F16E-18D2-4CFB-A7AF-8DA780E1AD23}" dt="2020-09-02T13:40:11.265" v="317" actId="478"/>
          <ac:picMkLst>
            <pc:docMk/>
            <pc:sldMk cId="1455801889" sldId="304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57C3E-8A3C-4012-B7E1-C32B1DED939B}" type="datetimeFigureOut">
              <a:rPr lang="nl-NL" smtClean="0"/>
              <a:t>18-9-2020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8D691-C8EA-470A-97F1-319F6801DE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70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423151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41497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DFE584E-6B8D-42F3-8C1A-EFBB498FD189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E599545-8E00-4880-90F7-F001E007DFFC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limaat.esri.nl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5qYDfRJTx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6688" y="2671800"/>
            <a:ext cx="7604124" cy="553547"/>
          </a:xfrm>
        </p:spPr>
        <p:txBody>
          <a:bodyPr/>
          <a:lstStyle/>
          <a:p>
            <a:r>
              <a:rPr lang="nl-NL" dirty="0"/>
              <a:t>Paragraaf 1.7 Klimaatverandering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DFADBD4-1838-40B1-9A8B-D62CD363FC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 Weer en klimaat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D8BBEBD-F45C-4088-85BB-34A67E7DD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ED64047-56D0-4190-858C-910384F8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50073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9C88AF-064D-4C69-A0DF-24D97A111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49" y="1645091"/>
            <a:ext cx="11586312" cy="78910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52BE108-9E13-4E63-AAD8-10A06A237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70" y="3076800"/>
            <a:ext cx="11347668" cy="2655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20 &amp; 21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6 </a:t>
            </a:r>
            <a:r>
              <a:rPr lang="nl-NL" sz="4000" dirty="0"/>
              <a:t>in je werkboek.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  </a:t>
            </a:r>
            <a:r>
              <a:rPr lang="nl-NL" sz="2800" i="1" dirty="0"/>
              <a:t>klimaatverdrag, zeespiegelstijging, voedselpiramide, uv-straling, </a:t>
            </a:r>
            <a:r>
              <a:rPr lang="nl-NL" sz="2800" i="1" dirty="0" err="1"/>
              <a:t>zonne-kracht</a:t>
            </a:r>
            <a:r>
              <a:rPr lang="nl-NL" sz="2800" i="1" dirty="0"/>
              <a:t>, ecotoerisme, duurzaam produceren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Wat weet je nog van hoofdstuk 1.6?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Leerdoelen vandaag (zie ook portfolio):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dirty="0"/>
              <a:t>Je kent de gevolgen van de klimaatverandering voor Spanje en Nederland.</a:t>
            </a:r>
          </a:p>
          <a:p>
            <a:r>
              <a:rPr lang="nl-NL" dirty="0"/>
              <a:t>Je begrijpt waardoor verdroging in Spanje en vernatting in Nederland ontstaan.</a:t>
            </a:r>
          </a:p>
          <a:p>
            <a:r>
              <a:rPr lang="nl-NL" dirty="0"/>
              <a:t>Je kunt op een kaart gebieden herkennen die veranderen in woestijnen.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17700" y="1907074"/>
            <a:ext cx="5895000" cy="7379726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Door het versterkt broeikaseffect verandert het klimaat.</a:t>
            </a:r>
          </a:p>
          <a:p>
            <a:pPr marL="0" indent="0">
              <a:buNone/>
            </a:pPr>
            <a:r>
              <a:rPr lang="nl-NL" sz="2560" dirty="0"/>
              <a:t>Om dit tegen te gaan zijn er door regeringen afspraken gemaakt.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Hoe noemen we deze afspraken?</a:t>
            </a:r>
          </a:p>
          <a:p>
            <a:r>
              <a:rPr lang="nl-NL" sz="2560" i="1" dirty="0"/>
              <a:t>het </a:t>
            </a:r>
            <a:r>
              <a:rPr lang="nl-NL" sz="2560" i="1" dirty="0">
                <a:solidFill>
                  <a:srgbClr val="FF0000"/>
                </a:solidFill>
              </a:rPr>
              <a:t>klimaatverdrag</a:t>
            </a:r>
            <a:r>
              <a:rPr lang="nl-NL" sz="2560" i="1" dirty="0"/>
              <a:t> van Parijs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Hierin is afgesproken om de opwarming van de aarde te beperken en de opwarming van de aarde onder de twee graden Celsius te houden.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Klimaatverandering</a:t>
            </a:r>
          </a:p>
        </p:txBody>
      </p:sp>
      <p:pic>
        <p:nvPicPr>
          <p:cNvPr id="9" name="Picture 2" descr="C:\Users\Brendan\Documents\Persoonlijk\Werk\Carriere\Noordhoff Uitgevers\Thuiswerken\BNL\Auteursklus\CH01_4GT\CH01\BNL3-4GT-LB-1-07-20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400" y="1711855"/>
            <a:ext cx="5895000" cy="77191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A28CF9-53AA-449B-9DB2-25D3E534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Klimaatverandering in Nederland</a:t>
            </a:r>
          </a:p>
        </p:txBody>
      </p:sp>
      <p:pic>
        <p:nvPicPr>
          <p:cNvPr id="2050" name="Picture 2" descr="C:\Users\Brendan\Documents\Persoonlijk\Werk\Carriere\Noordhoff Uitgevers\Thuiswerken\BNL\Auteursklus\CH01_4GT\CH01\BNL3-4GT-LB-1-07-19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8" y="2474348"/>
            <a:ext cx="6187342" cy="41281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/>
          <p:cNvSpPr txBox="1"/>
          <p:nvPr/>
        </p:nvSpPr>
        <p:spPr>
          <a:xfrm>
            <a:off x="7132400" y="2589392"/>
            <a:ext cx="558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zijn de gevolgen van de klimaatverandering voor Nederland?</a:t>
            </a:r>
          </a:p>
          <a:p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i="1" dirty="0"/>
              <a:t> drogere en warmere zomers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neerslag wordt onregelmatiger,</a:t>
            </a:r>
            <a:br>
              <a:rPr lang="nl-NL" i="1" dirty="0"/>
            </a:br>
            <a:r>
              <a:rPr lang="nl-NL" i="1" dirty="0"/>
              <a:t>  maar ook heftiger</a:t>
            </a:r>
          </a:p>
          <a:p>
            <a:pPr>
              <a:buFont typeface="Arial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 zeespiegelstijging</a:t>
            </a:r>
            <a:r>
              <a:rPr lang="nl-NL" i="1" dirty="0"/>
              <a:t>, met grotere kans</a:t>
            </a:r>
            <a:br>
              <a:rPr lang="nl-NL" i="1" dirty="0"/>
            </a:br>
            <a:r>
              <a:rPr lang="nl-NL" i="1" dirty="0"/>
              <a:t>  op overstromingen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de </a:t>
            </a:r>
            <a:r>
              <a:rPr lang="nl-NL" i="1" dirty="0">
                <a:solidFill>
                  <a:srgbClr val="FF0000"/>
                </a:solidFill>
              </a:rPr>
              <a:t>voedselpiramide</a:t>
            </a:r>
            <a:r>
              <a:rPr lang="nl-NL" i="1" dirty="0"/>
              <a:t> verandert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84579D-094F-47BD-9631-225D813F1681}"/>
              </a:ext>
            </a:extLst>
          </p:cNvPr>
          <p:cNvSpPr txBox="1"/>
          <p:nvPr/>
        </p:nvSpPr>
        <p:spPr>
          <a:xfrm>
            <a:off x="890200" y="8074200"/>
            <a:ext cx="874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i="1" dirty="0">
                <a:hlinkClick r:id="rId3"/>
              </a:rPr>
              <a:t>Gevolgen van klimaatverandering bij jou in de buurt</a:t>
            </a:r>
            <a:endParaRPr lang="nl-NL" sz="2800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7A101F-CF35-494A-B69B-69B35C88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Klimaatverandering in Nederland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7A101F-CF35-494A-B69B-69B35C88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6" name="Picture 4" descr="http://www.pbl.nl/sites/default/files/cms/afbeeldingen/effecten-van-klimaatverandering-in-nederland-2012-mogelijke-klimaatveranderingen-1990-2100.jpg">
            <a:extLst>
              <a:ext uri="{FF2B5EF4-FFF2-40B4-BE49-F238E27FC236}">
                <a16:creationId xmlns:a16="http://schemas.microsoft.com/office/drawing/2014/main" id="{7341B6F3-7A57-4080-9D37-184F4E95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00" y="1646054"/>
            <a:ext cx="7065000" cy="78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D44EA50-41AB-4456-A49D-064CB872F930}"/>
              </a:ext>
            </a:extLst>
          </p:cNvPr>
          <p:cNvSpPr txBox="1"/>
          <p:nvPr/>
        </p:nvSpPr>
        <p:spPr>
          <a:xfrm>
            <a:off x="517500" y="7621259"/>
            <a:ext cx="65024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4"/>
              </a:rPr>
              <a:t>klimaatverandering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77400" y="1906800"/>
            <a:ext cx="5715988" cy="7016751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Door klimaatverandering zal de temperatuur in Spanje flink stijgen. </a:t>
            </a:r>
            <a:br>
              <a:rPr lang="nl-NL" sz="2560" dirty="0"/>
            </a:br>
            <a:r>
              <a:rPr lang="nl-NL" sz="2560" dirty="0"/>
              <a:t>Ook zal de </a:t>
            </a:r>
            <a:r>
              <a:rPr lang="nl-NL" sz="2560" dirty="0">
                <a:solidFill>
                  <a:srgbClr val="FF0000"/>
                </a:solidFill>
              </a:rPr>
              <a:t>uv-straling</a:t>
            </a:r>
            <a:r>
              <a:rPr lang="nl-NL" sz="2560" dirty="0"/>
              <a:t> en </a:t>
            </a:r>
            <a:r>
              <a:rPr lang="nl-NL" sz="2560" dirty="0">
                <a:solidFill>
                  <a:srgbClr val="FF0000"/>
                </a:solidFill>
              </a:rPr>
              <a:t>zonnekracht</a:t>
            </a:r>
            <a:r>
              <a:rPr lang="nl-NL" sz="2560" dirty="0"/>
              <a:t> sterker worden.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Dit heeft gevolgen voor de landbouw en het toerisme…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Welke mogelijke oplossingen zijn er?</a:t>
            </a:r>
          </a:p>
          <a:p>
            <a:pPr marL="0" indent="0"/>
            <a:r>
              <a:rPr lang="nl-NL" sz="2560" i="1" dirty="0"/>
              <a:t> </a:t>
            </a:r>
            <a:r>
              <a:rPr lang="nl-NL" sz="2560" i="1" dirty="0">
                <a:solidFill>
                  <a:srgbClr val="FF0000"/>
                </a:solidFill>
              </a:rPr>
              <a:t>ecotoerisme</a:t>
            </a:r>
          </a:p>
          <a:p>
            <a:pPr marL="0" indent="0"/>
            <a:r>
              <a:rPr lang="nl-NL" sz="2560" i="1" dirty="0"/>
              <a:t> </a:t>
            </a:r>
            <a:r>
              <a:rPr lang="nl-NL" sz="2560" i="1" dirty="0">
                <a:solidFill>
                  <a:srgbClr val="FF0000"/>
                </a:solidFill>
              </a:rPr>
              <a:t>duurzaam produceren</a:t>
            </a:r>
            <a:r>
              <a:rPr lang="nl-NL" sz="2560" i="1" dirty="0"/>
              <a:t> in de landbouw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Klimaatverandering in Spanje</a:t>
            </a:r>
          </a:p>
        </p:txBody>
      </p:sp>
      <p:pic>
        <p:nvPicPr>
          <p:cNvPr id="3074" name="Picture 2" descr="C:\Users\Brendan\Documents\Persoonlijk\Werk\Carriere\Noordhoff Uitgevers\Thuiswerken\BNL\Auteursklus\CH01_4GT\CH01\BNL3-4GT-LB-1-07-20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400" y="1771800"/>
            <a:ext cx="5515597" cy="7515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67400" y="3121800"/>
            <a:ext cx="3015000" cy="319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6A8F3C-22A4-41D3-B97C-F360DB3F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Klimaatverandering in Spanje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6A8F3C-22A4-41D3-B97C-F360DB3F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6CACF6B-5AA9-400E-A1BB-B014AFE3D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0" y="1951800"/>
            <a:ext cx="10080000" cy="8067676"/>
          </a:xfrm>
          <a:prstGeom prst="rect">
            <a:avLst/>
          </a:prstGeom>
        </p:spPr>
      </p:pic>
      <p:pic>
        <p:nvPicPr>
          <p:cNvPr id="11" name="Picture 2" descr="http://static0.trouw.nl/static/photo/2012/9/12/9/20120722223839/media_xl_1287354.jpg">
            <a:extLst>
              <a:ext uri="{FF2B5EF4-FFF2-40B4-BE49-F238E27FC236}">
                <a16:creationId xmlns:a16="http://schemas.microsoft.com/office/drawing/2014/main" id="{6779EB42-2EE5-46F2-B69E-5FBF8AEC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0" y="1861800"/>
            <a:ext cx="12052238" cy="74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1.7 Klimaatverandering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C3D6C9-1308-4732-AC05-D24E29AF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36" y="5487149"/>
            <a:ext cx="12226928" cy="41212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7F6456-F90F-4660-987D-99267ACB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950" y="73469"/>
            <a:ext cx="5353526" cy="541367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93150D9-5803-4960-9560-2B0700FF2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745" y="1956758"/>
            <a:ext cx="10154309" cy="281426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2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FAE5B5-5EE9-4A8D-99CE-87248DAA5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B28F8-8978-4DE7-83E6-083F4B09E05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265e490f-42c1-4584-9a55-d9e61dc9d5d6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8EE899-AB53-4408-A8F5-E3813E5004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2418</TotalTime>
  <Words>197</Words>
  <Application>Microsoft Office PowerPoint</Application>
  <PresentationFormat>Aangepast</PresentationFormat>
  <Paragraphs>58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Kantoorthema</vt:lpstr>
      <vt:lpstr>1_Kantoorthema</vt:lpstr>
      <vt:lpstr>2_Kantoorthema</vt:lpstr>
      <vt:lpstr>PowerPoint-presentatie</vt:lpstr>
      <vt:lpstr>Leerdoelen</vt:lpstr>
      <vt:lpstr>Leerdoelen</vt:lpstr>
      <vt:lpstr>Klimaatverandering</vt:lpstr>
      <vt:lpstr>Klimaatverandering in Nederland</vt:lpstr>
      <vt:lpstr>Klimaatverandering in Nederland</vt:lpstr>
      <vt:lpstr>Klimaatverandering in Spanje</vt:lpstr>
      <vt:lpstr>Klimaatverandering in Spanje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150</cp:revision>
  <cp:lastPrinted>2017-02-23T12:19:06Z</cp:lastPrinted>
  <dcterms:created xsi:type="dcterms:W3CDTF">2016-06-21T09:44:17Z</dcterms:created>
  <dcterms:modified xsi:type="dcterms:W3CDTF">2020-09-18T07:21:45Z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